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embeddedFontLst>
    <p:embeddedFont>
      <p:font typeface="Corbel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D04A2B8-098D-4C5A-A17B-E4203D177B0A}">
  <a:tblStyle styleId="{CD04A2B8-098D-4C5A-A17B-E4203D177B0A}" styleName="Table_0">
    <a:wholeTbl>
      <a:tcTxStyle b="off" i="off">
        <a:font>
          <a:latin typeface="Calibri Light"/>
          <a:ea typeface="Calibri Light"/>
          <a:cs typeface="Calibri Ligh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F5FA"/>
          </a:solidFill>
        </a:fill>
      </a:tcStyle>
    </a:wholeTbl>
    <a:band1H>
      <a:tcTxStyle/>
      <a:tcStyle>
        <a:fill>
          <a:solidFill>
            <a:srgbClr val="CBEAF4"/>
          </a:solidFill>
        </a:fill>
      </a:tcStyle>
    </a:band1H>
    <a:band2H>
      <a:tcTxStyle/>
    </a:band2H>
    <a:band1V>
      <a:tcTxStyle/>
      <a:tcStyle>
        <a:fill>
          <a:solidFill>
            <a:srgbClr val="CBEAF4"/>
          </a:solidFill>
        </a:fill>
      </a:tcStyle>
    </a:band1V>
    <a:band2V>
      <a:tcTxStyle/>
    </a:band2V>
    <a:lastCol>
      <a:tcTxStyle b="on" i="off">
        <a:font>
          <a:latin typeface="Calibri Light"/>
          <a:ea typeface="Calibri Light"/>
          <a:cs typeface="Calibri Light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 Light"/>
          <a:ea typeface="Calibri Light"/>
          <a:cs typeface="Calibri Light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 Light"/>
          <a:ea typeface="Calibri Light"/>
          <a:cs typeface="Calibri Ligh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rbel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Corbel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orbel-bold.fntdata"/><Relationship Id="rId6" Type="http://schemas.openxmlformats.org/officeDocument/2006/relationships/slide" Target="slides/slide1.xml"/><Relationship Id="rId18" Type="http://schemas.openxmlformats.org/officeDocument/2006/relationships/font" Target="fonts/Corbel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Image" showMasterSp="0">
  <p:cSld name="Title Slide with Imag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>
            <p:ph idx="2" type="pic"/>
          </p:nvPr>
        </p:nvSpPr>
        <p:spPr>
          <a:xfrm>
            <a:off x="1" y="0"/>
            <a:ext cx="1065545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2160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/>
          <p:nvPr>
            <p:ph type="ctrTitle"/>
          </p:nvPr>
        </p:nvSpPr>
        <p:spPr>
          <a:xfrm>
            <a:off x="948293" y="3271757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  <a:defRPr b="1" sz="5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1130300" y="5250494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  <a:defRPr sz="2100">
                <a:solidFill>
                  <a:srgbClr val="F2F2F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Photo">
  <p:cSld name="Large Photo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/>
          <p:nvPr>
            <p:ph idx="2" type="pic"/>
          </p:nvPr>
        </p:nvSpPr>
        <p:spPr>
          <a:xfrm>
            <a:off x="0" y="0"/>
            <a:ext cx="11771313" cy="61912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" name="Google Shape;88;p11"/>
          <p:cNvSpPr/>
          <p:nvPr>
            <p:ph type="ctrTitle"/>
          </p:nvPr>
        </p:nvSpPr>
        <p:spPr>
          <a:xfrm>
            <a:off x="420687" y="5066452"/>
            <a:ext cx="4459766" cy="539345"/>
          </a:xfrm>
          <a:prstGeom prst="roundRect">
            <a:avLst>
              <a:gd fmla="val 10086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80000" spcFirstLastPara="1" rIns="180000" wrap="square" tIns="108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libri"/>
              <a:buNone/>
              <a:defRPr b="0" sz="1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Slide" showMasterSp="0">
  <p:cSld name="Thank You Slid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/>
          <p:nvPr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2"/>
          <p:cNvSpPr/>
          <p:nvPr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2"/>
          <p:cNvSpPr/>
          <p:nvPr>
            <p:ph idx="2" type="pic"/>
          </p:nvPr>
        </p:nvSpPr>
        <p:spPr>
          <a:xfrm>
            <a:off x="1" y="0"/>
            <a:ext cx="1065545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2160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2"/>
          <p:cNvSpPr/>
          <p:nvPr>
            <p:ph type="ctrTitle"/>
          </p:nvPr>
        </p:nvSpPr>
        <p:spPr>
          <a:xfrm>
            <a:off x="7425293" y="2834640"/>
            <a:ext cx="4459766" cy="2720356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  <a:defRPr b="1" sz="5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" type="body"/>
          </p:nvPr>
        </p:nvSpPr>
        <p:spPr>
          <a:xfrm>
            <a:off x="8034849" y="3859066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>
                <a:solidFill>
                  <a:srgbClr val="F2F2F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3" type="body"/>
          </p:nvPr>
        </p:nvSpPr>
        <p:spPr>
          <a:xfrm>
            <a:off x="8034849" y="4220189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>
                <a:solidFill>
                  <a:srgbClr val="F2F2F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4" type="body"/>
          </p:nvPr>
        </p:nvSpPr>
        <p:spPr>
          <a:xfrm>
            <a:off x="8034849" y="4581312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>
                <a:solidFill>
                  <a:srgbClr val="F2F2F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5" type="body"/>
          </p:nvPr>
        </p:nvSpPr>
        <p:spPr>
          <a:xfrm>
            <a:off x="8034849" y="4942435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>
                <a:solidFill>
                  <a:srgbClr val="F2F2F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>
  <p:cSld name="1_Title Only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3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3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3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3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13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3"/>
          <p:cNvSpPr txBox="1"/>
          <p:nvPr>
            <p:ph idx="1" type="body"/>
          </p:nvPr>
        </p:nvSpPr>
        <p:spPr>
          <a:xfrm>
            <a:off x="1578017" y="2169005"/>
            <a:ext cx="9035966" cy="251999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6000"/>
              <a:buNone/>
              <a:defRPr sz="6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 Column">
  <p:cSld name="5 Column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2" type="body"/>
          </p:nvPr>
        </p:nvSpPr>
        <p:spPr>
          <a:xfrm>
            <a:off x="432000" y="1512000"/>
            <a:ext cx="2160000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3" type="body"/>
          </p:nvPr>
        </p:nvSpPr>
        <p:spPr>
          <a:xfrm>
            <a:off x="2726412" y="1512000"/>
            <a:ext cx="2160588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4"/>
          <p:cNvSpPr txBox="1"/>
          <p:nvPr>
            <p:ph idx="4" type="body"/>
          </p:nvPr>
        </p:nvSpPr>
        <p:spPr>
          <a:xfrm>
            <a:off x="5021412" y="1512000"/>
            <a:ext cx="2160588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p14"/>
          <p:cNvSpPr txBox="1"/>
          <p:nvPr>
            <p:ph idx="5" type="body"/>
          </p:nvPr>
        </p:nvSpPr>
        <p:spPr>
          <a:xfrm>
            <a:off x="7316412" y="1507535"/>
            <a:ext cx="2160588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14"/>
          <p:cNvSpPr txBox="1"/>
          <p:nvPr>
            <p:ph idx="6" type="body"/>
          </p:nvPr>
        </p:nvSpPr>
        <p:spPr>
          <a:xfrm>
            <a:off x="9611412" y="1507535"/>
            <a:ext cx="2160588" cy="46837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14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4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5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5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5"/>
          <p:cNvSpPr/>
          <p:nvPr>
            <p:ph type="ctrTitle"/>
          </p:nvPr>
        </p:nvSpPr>
        <p:spPr>
          <a:xfrm>
            <a:off x="948293" y="3271757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  <a:defRPr b="1" sz="5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5"/>
          <p:cNvSpPr txBox="1"/>
          <p:nvPr>
            <p:ph idx="1" type="subTitle"/>
          </p:nvPr>
        </p:nvSpPr>
        <p:spPr>
          <a:xfrm>
            <a:off x="1130300" y="5250494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  <a:defRPr sz="2100">
                <a:solidFill>
                  <a:srgbClr val="F2F2F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6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6"/>
          <p:cNvSpPr/>
          <p:nvPr>
            <p:ph type="ctrTitle"/>
          </p:nvPr>
        </p:nvSpPr>
        <p:spPr>
          <a:xfrm>
            <a:off x="3866117" y="1816509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  <a:defRPr b="1" sz="5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6"/>
          <p:cNvSpPr txBox="1"/>
          <p:nvPr>
            <p:ph idx="1" type="subTitle"/>
          </p:nvPr>
        </p:nvSpPr>
        <p:spPr>
          <a:xfrm>
            <a:off x="4048124" y="3795246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  <a:defRPr sz="2100">
                <a:solidFill>
                  <a:srgbClr val="F2F2F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34" name="Google Shape;134;p16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6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7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7"/>
          <p:cNvSpPr txBox="1"/>
          <p:nvPr>
            <p:ph idx="1" type="body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17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17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8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8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8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8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8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18"/>
          <p:cNvSpPr txBox="1"/>
          <p:nvPr>
            <p:ph idx="1" type="body"/>
          </p:nvPr>
        </p:nvSpPr>
        <p:spPr>
          <a:xfrm>
            <a:off x="6299886" y="1511250"/>
            <a:ext cx="5460114" cy="46657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18"/>
          <p:cNvSpPr txBox="1"/>
          <p:nvPr>
            <p:ph idx="2" type="body"/>
          </p:nvPr>
        </p:nvSpPr>
        <p:spPr>
          <a:xfrm>
            <a:off x="456816" y="1511250"/>
            <a:ext cx="5460114" cy="46657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9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9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9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9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9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19"/>
          <p:cNvSpPr txBox="1"/>
          <p:nvPr>
            <p:ph idx="1" type="body"/>
          </p:nvPr>
        </p:nvSpPr>
        <p:spPr>
          <a:xfrm>
            <a:off x="431800" y="1511250"/>
            <a:ext cx="548493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7" name="Google Shape;167;p19"/>
          <p:cNvSpPr txBox="1"/>
          <p:nvPr>
            <p:ph idx="2" type="body"/>
          </p:nvPr>
        </p:nvSpPr>
        <p:spPr>
          <a:xfrm>
            <a:off x="6339334" y="1518287"/>
            <a:ext cx="5420666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9"/>
          <p:cNvSpPr txBox="1"/>
          <p:nvPr>
            <p:ph idx="3" type="body"/>
          </p:nvPr>
        </p:nvSpPr>
        <p:spPr>
          <a:xfrm>
            <a:off x="6339334" y="2486989"/>
            <a:ext cx="5432666" cy="3702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9" name="Google Shape;169;p19"/>
          <p:cNvSpPr txBox="1"/>
          <p:nvPr>
            <p:ph idx="4" type="body"/>
          </p:nvPr>
        </p:nvSpPr>
        <p:spPr>
          <a:xfrm>
            <a:off x="431800" y="2486989"/>
            <a:ext cx="5491215" cy="3702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0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0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0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0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0"/>
          <p:cNvSpPr txBox="1"/>
          <p:nvPr>
            <p:ph type="title"/>
          </p:nvPr>
        </p:nvSpPr>
        <p:spPr>
          <a:xfrm>
            <a:off x="432000" y="431999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0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20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434062" y="21343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80" name="Google Shape;180;p20"/>
          <p:cNvSpPr txBox="1"/>
          <p:nvPr>
            <p:ph idx="2" type="body"/>
          </p:nvPr>
        </p:nvSpPr>
        <p:spPr>
          <a:xfrm>
            <a:off x="5183188" y="431999"/>
            <a:ext cx="6544468" cy="55138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 sz="16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1">
  <p:cSld name="Divider Slide 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>
            <p:ph idx="2" type="pic"/>
          </p:nvPr>
        </p:nvSpPr>
        <p:spPr>
          <a:xfrm>
            <a:off x="0" y="418374"/>
            <a:ext cx="8687356" cy="643962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/>
          <p:nvPr>
            <p:ph type="ctrTitle"/>
          </p:nvPr>
        </p:nvSpPr>
        <p:spPr>
          <a:xfrm>
            <a:off x="7425293" y="2408157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  <a:defRPr b="1" sz="5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subTitle"/>
          </p:nvPr>
        </p:nvSpPr>
        <p:spPr>
          <a:xfrm>
            <a:off x="7607300" y="4386894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  <a:defRPr sz="2100">
                <a:solidFill>
                  <a:srgbClr val="F2F2F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1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1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1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1"/>
          <p:cNvSpPr txBox="1"/>
          <p:nvPr>
            <p:ph type="title"/>
          </p:nvPr>
        </p:nvSpPr>
        <p:spPr>
          <a:xfrm>
            <a:off x="432000" y="431999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21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21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0" name="Google Shape;190;p21"/>
          <p:cNvSpPr txBox="1"/>
          <p:nvPr>
            <p:ph idx="1" type="body"/>
          </p:nvPr>
        </p:nvSpPr>
        <p:spPr>
          <a:xfrm>
            <a:off x="434062" y="21343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91" name="Google Shape;191;p21"/>
          <p:cNvSpPr/>
          <p:nvPr>
            <p:ph idx="2" type="pic"/>
          </p:nvPr>
        </p:nvSpPr>
        <p:spPr>
          <a:xfrm>
            <a:off x="5183188" y="431999"/>
            <a:ext cx="6544468" cy="5513889"/>
          </a:xfrm>
          <a:prstGeom prst="roundRect">
            <a:avLst>
              <a:gd fmla="val 5554" name="adj"/>
            </a:avLst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2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2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2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2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2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22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0" name="Google Shape;200;p22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3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3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3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3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23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3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3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Divider Slide 2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/>
          <p:nvPr>
            <p:ph idx="2" type="pic"/>
          </p:nvPr>
        </p:nvSpPr>
        <p:spPr>
          <a:xfrm>
            <a:off x="-1" y="0"/>
            <a:ext cx="1179512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864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4"/>
          <p:cNvSpPr/>
          <p:nvPr>
            <p:ph type="ctrTitle"/>
          </p:nvPr>
        </p:nvSpPr>
        <p:spPr>
          <a:xfrm>
            <a:off x="3866117" y="1816509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  <a:defRPr b="1" sz="5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subTitle"/>
          </p:nvPr>
        </p:nvSpPr>
        <p:spPr>
          <a:xfrm>
            <a:off x="4048124" y="3795246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  <a:defRPr sz="2100">
                <a:solidFill>
                  <a:srgbClr val="F2F2F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hoto 1">
  <p:cSld name="Content Photo 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/>
          <p:nvPr>
            <p:ph idx="2" type="pic"/>
          </p:nvPr>
        </p:nvSpPr>
        <p:spPr>
          <a:xfrm>
            <a:off x="6481149" y="1684742"/>
            <a:ext cx="4904790" cy="43337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type="title"/>
          </p:nvPr>
        </p:nvSpPr>
        <p:spPr>
          <a:xfrm>
            <a:off x="432000" y="432000"/>
            <a:ext cx="5472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431801" y="1008000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3" type="body"/>
          </p:nvPr>
        </p:nvSpPr>
        <p:spPr>
          <a:xfrm>
            <a:off x="432000" y="1511566"/>
            <a:ext cx="5472000" cy="4680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hoto 2">
  <p:cSld name="Content Photo 2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>
            <p:ph idx="2" type="pic"/>
          </p:nvPr>
        </p:nvSpPr>
        <p:spPr>
          <a:xfrm>
            <a:off x="6282692" y="432000"/>
            <a:ext cx="5511800" cy="57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type="title"/>
          </p:nvPr>
        </p:nvSpPr>
        <p:spPr>
          <a:xfrm>
            <a:off x="432000" y="432000"/>
            <a:ext cx="5472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431801" y="1008000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3" type="body"/>
          </p:nvPr>
        </p:nvSpPr>
        <p:spPr>
          <a:xfrm>
            <a:off x="432000" y="1511566"/>
            <a:ext cx="5472000" cy="4680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hoto 3">
  <p:cSld name="Content Photo 3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>
            <p:ph idx="2" type="pic"/>
          </p:nvPr>
        </p:nvSpPr>
        <p:spPr>
          <a:xfrm>
            <a:off x="6812170" y="2376298"/>
            <a:ext cx="2405261" cy="21252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type="title"/>
          </p:nvPr>
        </p:nvSpPr>
        <p:spPr>
          <a:xfrm>
            <a:off x="432000" y="432000"/>
            <a:ext cx="5472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431801" y="1008000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3" type="body"/>
          </p:nvPr>
        </p:nvSpPr>
        <p:spPr>
          <a:xfrm>
            <a:off x="432000" y="1511566"/>
            <a:ext cx="5472000" cy="4680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7"/>
          <p:cNvSpPr/>
          <p:nvPr>
            <p:ph idx="4" type="pic"/>
          </p:nvPr>
        </p:nvSpPr>
        <p:spPr>
          <a:xfrm>
            <a:off x="8812420" y="1176148"/>
            <a:ext cx="2405261" cy="21252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7"/>
          <p:cNvSpPr/>
          <p:nvPr>
            <p:ph idx="5" type="pic"/>
          </p:nvPr>
        </p:nvSpPr>
        <p:spPr>
          <a:xfrm>
            <a:off x="8812419" y="3552739"/>
            <a:ext cx="2405261" cy="21252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with Subtitle">
  <p:cSld name="Comparison with Subtitl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431800" y="5530292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8"/>
          <p:cNvSpPr/>
          <p:nvPr/>
        </p:nvSpPr>
        <p:spPr>
          <a:xfrm>
            <a:off x="9537134" y="1312995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8"/>
          <p:cNvSpPr/>
          <p:nvPr/>
        </p:nvSpPr>
        <p:spPr>
          <a:xfrm>
            <a:off x="9683871" y="30038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8"/>
          <p:cNvSpPr/>
          <p:nvPr/>
        </p:nvSpPr>
        <p:spPr>
          <a:xfrm>
            <a:off x="1449746" y="5304339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8"/>
          <p:cNvSpPr/>
          <p:nvPr/>
        </p:nvSpPr>
        <p:spPr>
          <a:xfrm>
            <a:off x="11007557" y="354617"/>
            <a:ext cx="514965" cy="45190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8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2" type="body"/>
          </p:nvPr>
        </p:nvSpPr>
        <p:spPr>
          <a:xfrm>
            <a:off x="432000" y="1515834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b="1" sz="2400">
                <a:solidFill>
                  <a:srgbClr val="3F3F3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8"/>
          <p:cNvSpPr txBox="1"/>
          <p:nvPr>
            <p:ph idx="3" type="body"/>
          </p:nvPr>
        </p:nvSpPr>
        <p:spPr>
          <a:xfrm>
            <a:off x="432000" y="2023668"/>
            <a:ext cx="5472000" cy="4168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4" type="body"/>
          </p:nvPr>
        </p:nvSpPr>
        <p:spPr>
          <a:xfrm>
            <a:off x="6300000" y="1516359"/>
            <a:ext cx="5472000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b="1"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5" type="body"/>
          </p:nvPr>
        </p:nvSpPr>
        <p:spPr>
          <a:xfrm>
            <a:off x="6299887" y="2020359"/>
            <a:ext cx="5472113" cy="41708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8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432000" y="1512000"/>
            <a:ext cx="3600000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" name="Google Shape;77;p9"/>
          <p:cNvSpPr txBox="1"/>
          <p:nvPr>
            <p:ph idx="3" type="body"/>
          </p:nvPr>
        </p:nvSpPr>
        <p:spPr>
          <a:xfrm>
            <a:off x="4302000" y="1512000"/>
            <a:ext cx="3600000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4" type="body"/>
          </p:nvPr>
        </p:nvSpPr>
        <p:spPr>
          <a:xfrm>
            <a:off x="8172000" y="1512000"/>
            <a:ext cx="3600000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Only">
  <p:cSld name="Title and Subtitle 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0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0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2F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11844618" y="6249961"/>
            <a:ext cx="230420" cy="460402"/>
          </a:xfrm>
          <a:prstGeom prst="roundRect">
            <a:avLst>
              <a:gd fmla="val 7366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>
            <a:gsLst>
              <a:gs pos="0">
                <a:srgbClr val="F2F2F2">
                  <a:alpha val="0"/>
                </a:srgbClr>
              </a:gs>
              <a:gs pos="100000">
                <a:srgbClr val="A5A5A5"/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 b="0" i="0" sz="32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1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Relationship Id="rId4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7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go.microsoft.com/fwlink/?linkid=2006808&amp;clcid=0x409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2F2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ide image" id="213" name="Google Shape;213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0"/>
            <a:ext cx="1065545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14" name="Google Shape;214;p24"/>
          <p:cNvSpPr/>
          <p:nvPr/>
        </p:nvSpPr>
        <p:spPr>
          <a:xfrm flipH="1">
            <a:off x="-1" y="3914775"/>
            <a:ext cx="1481849" cy="2200275"/>
          </a:xfrm>
          <a:custGeom>
            <a:rect b="b" l="l" r="r" t="t"/>
            <a:pathLst>
              <a:path extrusionOk="0" h="2200275" w="1494549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3F3F3F"/>
              </a:gs>
            </a:gsLst>
            <a:lin ang="0" scaled="0"/>
          </a:gradFill>
          <a:ln cap="flat" cmpd="sng" w="9525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t/>
            </a:r>
            <a:endParaRPr b="1" i="0" sz="5000" u="none" cap="none" strike="noStrike">
              <a:solidFill>
                <a:srgbClr val="F2F2F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5" name="Google Shape;215;p24"/>
          <p:cNvSpPr/>
          <p:nvPr>
            <p:ph type="ctrTitle"/>
          </p:nvPr>
        </p:nvSpPr>
        <p:spPr>
          <a:xfrm>
            <a:off x="948293" y="3114635"/>
            <a:ext cx="4459766" cy="2514635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rPr lang="en-US"/>
              <a:t>Presentation Title</a:t>
            </a:r>
            <a:endParaRPr/>
          </a:p>
        </p:txBody>
      </p:sp>
      <p:sp>
        <p:nvSpPr>
          <p:cNvPr id="216" name="Google Shape;216;p24"/>
          <p:cNvSpPr txBox="1"/>
          <p:nvPr>
            <p:ph idx="1" type="subTitle"/>
          </p:nvPr>
        </p:nvSpPr>
        <p:spPr>
          <a:xfrm>
            <a:off x="1130300" y="4624645"/>
            <a:ext cx="4000500" cy="6907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</a:pPr>
            <a:r>
              <a:rPr lang="en-US"/>
              <a:t>Lorem ipsum dolor sit amet, consectetur adipiscing elit.</a:t>
            </a:r>
            <a:endParaRPr/>
          </a:p>
        </p:txBody>
      </p:sp>
      <p:sp>
        <p:nvSpPr>
          <p:cNvPr id="217" name="Google Shape;217;p24"/>
          <p:cNvSpPr/>
          <p:nvPr/>
        </p:nvSpPr>
        <p:spPr>
          <a:xfrm flipH="1" rot="10800000">
            <a:off x="1000837" y="5629270"/>
            <a:ext cx="476249" cy="424971"/>
          </a:xfrm>
          <a:prstGeom prst="triangle">
            <a:avLst>
              <a:gd fmla="val 100000" name="adj"/>
            </a:avLst>
          </a:prstGeom>
          <a:solidFill>
            <a:schemeClr val="accent1"/>
          </a:solidFill>
          <a:ln cap="flat" cmpd="sng" w="952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rge image placeholder" id="307" name="Google Shape;307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1771313" cy="61912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308" name="Google Shape;308;p33"/>
          <p:cNvSpPr/>
          <p:nvPr/>
        </p:nvSpPr>
        <p:spPr>
          <a:xfrm flipH="1">
            <a:off x="-1" y="4813138"/>
            <a:ext cx="691517" cy="1026777"/>
          </a:xfrm>
          <a:custGeom>
            <a:rect b="b" l="l" r="r" t="t"/>
            <a:pathLst>
              <a:path extrusionOk="0" h="2200275" w="1494549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3F3F3F"/>
              </a:gs>
            </a:gsLst>
            <a:lin ang="0" scaled="0"/>
          </a:gradFill>
          <a:ln cap="flat" cmpd="sng" w="9525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t/>
            </a:r>
            <a:endParaRPr b="1" sz="5000">
              <a:solidFill>
                <a:srgbClr val="F2F2F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9" name="Google Shape;309;p33"/>
          <p:cNvSpPr/>
          <p:nvPr/>
        </p:nvSpPr>
        <p:spPr>
          <a:xfrm flipH="1" rot="10800000">
            <a:off x="463958" y="5610101"/>
            <a:ext cx="225306" cy="201048"/>
          </a:xfrm>
          <a:prstGeom prst="triangle">
            <a:avLst>
              <a:gd fmla="val 100000" name="adj"/>
            </a:avLst>
          </a:prstGeom>
          <a:solidFill>
            <a:schemeClr val="accent1"/>
          </a:solidFill>
          <a:ln cap="flat" cmpd="sng" w="952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3"/>
          <p:cNvSpPr/>
          <p:nvPr>
            <p:ph type="ctrTitle"/>
          </p:nvPr>
        </p:nvSpPr>
        <p:spPr>
          <a:xfrm>
            <a:off x="420686" y="5066452"/>
            <a:ext cx="5675313" cy="539345"/>
          </a:xfrm>
          <a:prstGeom prst="roundRect">
            <a:avLst>
              <a:gd fmla="val 10086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80000" spcFirstLastPara="1" rIns="180000" wrap="square" tIns="1080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libri"/>
              <a:buNone/>
            </a:pPr>
            <a:r>
              <a:rPr lang="en-US"/>
              <a:t>Lorem ipsum dolor sit amet, consectetur adipiscing elit. </a:t>
            </a:r>
            <a:endParaRPr/>
          </a:p>
        </p:txBody>
      </p:sp>
      <p:sp>
        <p:nvSpPr>
          <p:cNvPr id="311" name="Google Shape;311;p33"/>
          <p:cNvSpPr/>
          <p:nvPr/>
        </p:nvSpPr>
        <p:spPr>
          <a:xfrm>
            <a:off x="463958" y="4860371"/>
            <a:ext cx="225306" cy="201048"/>
          </a:xfrm>
          <a:prstGeom prst="triangle">
            <a:avLst>
              <a:gd fmla="val 100000" name="adj"/>
            </a:avLst>
          </a:prstGeom>
          <a:solidFill>
            <a:schemeClr val="accent1"/>
          </a:solidFill>
          <a:ln cap="flat" cmpd="sng" w="952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33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placeholder" id="317" name="Google Shape;317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0"/>
            <a:ext cx="1065545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318" name="Google Shape;318;p34"/>
          <p:cNvSpPr/>
          <p:nvPr/>
        </p:nvSpPr>
        <p:spPr>
          <a:xfrm>
            <a:off x="11354303" y="3842399"/>
            <a:ext cx="846997" cy="2200275"/>
          </a:xfrm>
          <a:custGeom>
            <a:rect b="b" l="l" r="r" t="t"/>
            <a:pathLst>
              <a:path extrusionOk="0" h="2200275" w="846997">
                <a:moveTo>
                  <a:pt x="99480" y="0"/>
                </a:moveTo>
                <a:lnTo>
                  <a:pt x="846997" y="0"/>
                </a:lnTo>
                <a:lnTo>
                  <a:pt x="846997" y="2200275"/>
                </a:lnTo>
                <a:lnTo>
                  <a:pt x="99480" y="2200275"/>
                </a:lnTo>
                <a:cubicBezTo>
                  <a:pt x="44539" y="2200275"/>
                  <a:pt x="0" y="2155354"/>
                  <a:pt x="0" y="2099942"/>
                </a:cubicBezTo>
                <a:lnTo>
                  <a:pt x="0" y="100333"/>
                </a:lnTo>
                <a:cubicBezTo>
                  <a:pt x="0" y="44921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3F3F3F"/>
              </a:gs>
            </a:gsLst>
            <a:lin ang="0" scaled="0"/>
          </a:gradFill>
          <a:ln cap="flat" cmpd="sng" w="9525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t/>
            </a:r>
            <a:endParaRPr b="1" sz="5000">
              <a:solidFill>
                <a:srgbClr val="F2F2F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19" name="Google Shape;319;p34"/>
          <p:cNvSpPr/>
          <p:nvPr/>
        </p:nvSpPr>
        <p:spPr>
          <a:xfrm rot="10800000">
            <a:off x="11359065" y="5556894"/>
            <a:ext cx="476249" cy="424971"/>
          </a:xfrm>
          <a:prstGeom prst="triangle">
            <a:avLst>
              <a:gd fmla="val 100000" name="adj"/>
            </a:avLst>
          </a:prstGeom>
          <a:solidFill>
            <a:schemeClr val="accent1"/>
          </a:solidFill>
          <a:ln cap="flat" cmpd="sng" w="952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34"/>
          <p:cNvSpPr/>
          <p:nvPr/>
        </p:nvSpPr>
        <p:spPr>
          <a:xfrm>
            <a:off x="4257349" y="2355010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34"/>
          <p:cNvSpPr/>
          <p:nvPr/>
        </p:nvSpPr>
        <p:spPr>
          <a:xfrm>
            <a:off x="6490727" y="1236374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34"/>
          <p:cNvSpPr/>
          <p:nvPr>
            <p:ph type="ctrTitle"/>
          </p:nvPr>
        </p:nvSpPr>
        <p:spPr>
          <a:xfrm>
            <a:off x="7425293" y="2834640"/>
            <a:ext cx="4459766" cy="2720356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rPr lang="en-US"/>
              <a:t>Thank You</a:t>
            </a:r>
            <a:endParaRPr/>
          </a:p>
        </p:txBody>
      </p:sp>
      <p:pic>
        <p:nvPicPr>
          <p:cNvPr descr="User" id="323" name="Google Shape;323;p34" title="Icon - Presenter Name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8512" y="3859066"/>
            <a:ext cx="218900" cy="2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4"/>
          <p:cNvSpPr txBox="1"/>
          <p:nvPr>
            <p:ph idx="1" type="body"/>
          </p:nvPr>
        </p:nvSpPr>
        <p:spPr>
          <a:xfrm>
            <a:off x="8034849" y="3859066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</a:pPr>
            <a:r>
              <a:rPr lang="en-US"/>
              <a:t>April Hansson</a:t>
            </a:r>
            <a:endParaRPr/>
          </a:p>
        </p:txBody>
      </p:sp>
      <p:pic>
        <p:nvPicPr>
          <p:cNvPr descr="Smart Phone" id="325" name="Google Shape;325;p34" title="Icon - Presenter Phone Number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78512" y="4223565"/>
            <a:ext cx="218900" cy="2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34"/>
          <p:cNvSpPr txBox="1"/>
          <p:nvPr>
            <p:ph idx="3" type="body"/>
          </p:nvPr>
        </p:nvSpPr>
        <p:spPr>
          <a:xfrm>
            <a:off x="8034849" y="4220189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</a:pPr>
            <a:r>
              <a:rPr lang="en-US"/>
              <a:t>+1 23 987 6554</a:t>
            </a:r>
            <a:endParaRPr/>
          </a:p>
        </p:txBody>
      </p:sp>
      <p:pic>
        <p:nvPicPr>
          <p:cNvPr descr="Envelope" id="327" name="Google Shape;327;p34" title="Icon Presenter Email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78512" y="4615862"/>
            <a:ext cx="218900" cy="2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4"/>
          <p:cNvSpPr txBox="1"/>
          <p:nvPr>
            <p:ph idx="4" type="body"/>
          </p:nvPr>
        </p:nvSpPr>
        <p:spPr>
          <a:xfrm>
            <a:off x="8034849" y="4581312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</a:pPr>
            <a:r>
              <a:rPr lang="en-US"/>
              <a:t>april@www.proseware.com</a:t>
            </a:r>
            <a:endParaRPr/>
          </a:p>
        </p:txBody>
      </p:sp>
      <p:pic>
        <p:nvPicPr>
          <p:cNvPr descr="Link" id="329" name="Google Shape;329;p3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61653" y="4942435"/>
            <a:ext cx="244786" cy="244786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4"/>
          <p:cNvSpPr txBox="1"/>
          <p:nvPr>
            <p:ph idx="5" type="body"/>
          </p:nvPr>
        </p:nvSpPr>
        <p:spPr>
          <a:xfrm>
            <a:off x="8034849" y="4942435"/>
            <a:ext cx="3521514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</a:pPr>
            <a:r>
              <a:rPr lang="en-US"/>
              <a:t>www.proseware.com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Customize this Template</a:t>
            </a:r>
            <a:endParaRPr/>
          </a:p>
        </p:txBody>
      </p:sp>
      <p:sp>
        <p:nvSpPr>
          <p:cNvPr id="336" name="Google Shape;336;p35"/>
          <p:cNvSpPr txBox="1"/>
          <p:nvPr>
            <p:ph idx="1" type="body"/>
          </p:nvPr>
        </p:nvSpPr>
        <p:spPr>
          <a:xfrm>
            <a:off x="1578017" y="2169005"/>
            <a:ext cx="9035966" cy="251999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Template Editing Instructions and Feedback</a:t>
            </a:r>
            <a:endParaRPr u="sng">
              <a:solidFill>
                <a:srgbClr val="0070C0"/>
              </a:solidFill>
            </a:endParaRPr>
          </a:p>
        </p:txBody>
      </p:sp>
      <p:sp>
        <p:nvSpPr>
          <p:cNvPr id="337" name="Google Shape;337;p35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vider slide image" id="222" name="Google Shape;222;p2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18374"/>
            <a:ext cx="8687356" cy="643962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23" name="Google Shape;223;p25"/>
          <p:cNvSpPr/>
          <p:nvPr/>
        </p:nvSpPr>
        <p:spPr>
          <a:xfrm>
            <a:off x="11387102" y="2928857"/>
            <a:ext cx="804898" cy="3140150"/>
          </a:xfrm>
          <a:custGeom>
            <a:rect b="b" l="l" r="r" t="t"/>
            <a:pathLst>
              <a:path extrusionOk="0" h="3140150" w="804898">
                <a:moveTo>
                  <a:pt x="99480" y="0"/>
                </a:moveTo>
                <a:lnTo>
                  <a:pt x="804898" y="0"/>
                </a:lnTo>
                <a:lnTo>
                  <a:pt x="804898" y="357262"/>
                </a:lnTo>
                <a:lnTo>
                  <a:pt x="804898" y="2782888"/>
                </a:lnTo>
                <a:lnTo>
                  <a:pt x="804898" y="3140150"/>
                </a:lnTo>
                <a:lnTo>
                  <a:pt x="99480" y="3140150"/>
                </a:lnTo>
                <a:cubicBezTo>
                  <a:pt x="44539" y="3140150"/>
                  <a:pt x="0" y="3083334"/>
                  <a:pt x="0" y="3013250"/>
                </a:cubicBezTo>
                <a:lnTo>
                  <a:pt x="0" y="2655988"/>
                </a:lnTo>
                <a:lnTo>
                  <a:pt x="0" y="484162"/>
                </a:lnTo>
                <a:lnTo>
                  <a:pt x="0" y="126900"/>
                </a:lnTo>
                <a:cubicBezTo>
                  <a:pt x="0" y="56816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3F3F3F"/>
              </a:gs>
            </a:gsLst>
            <a:lin ang="0" scaled="0"/>
          </a:gradFill>
          <a:ln cap="flat" cmpd="sng" w="9525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t/>
            </a:r>
            <a:endParaRPr b="1" i="0" sz="5000" u="none" cap="none" strike="noStrike">
              <a:solidFill>
                <a:srgbClr val="F2F2F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4" name="Google Shape;224;p25"/>
          <p:cNvSpPr/>
          <p:nvPr/>
        </p:nvSpPr>
        <p:spPr>
          <a:xfrm rot="10800000">
            <a:off x="11391864" y="5548307"/>
            <a:ext cx="450092" cy="424971"/>
          </a:xfrm>
          <a:prstGeom prst="triangle">
            <a:avLst>
              <a:gd fmla="val 100000" name="adj"/>
            </a:avLst>
          </a:prstGeom>
          <a:solidFill>
            <a:schemeClr val="accent1"/>
          </a:solidFill>
          <a:ln cap="flat" cmpd="sng" w="952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5"/>
          <p:cNvSpPr/>
          <p:nvPr>
            <p:ph type="ctrTitle"/>
          </p:nvPr>
        </p:nvSpPr>
        <p:spPr>
          <a:xfrm>
            <a:off x="7425293" y="2408157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rPr lang="en-US"/>
              <a:t>Section Divider Option 1</a:t>
            </a:r>
            <a:endParaRPr/>
          </a:p>
        </p:txBody>
      </p:sp>
      <p:sp>
        <p:nvSpPr>
          <p:cNvPr id="226" name="Google Shape;226;p25"/>
          <p:cNvSpPr txBox="1"/>
          <p:nvPr>
            <p:ph idx="1" type="subTitle"/>
          </p:nvPr>
        </p:nvSpPr>
        <p:spPr>
          <a:xfrm>
            <a:off x="7607300" y="4386894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</a:pPr>
            <a:r>
              <a:rPr lang="en-US"/>
              <a:t>Lorem ipsum dolor sit amet, consectetur adipiscing elit</a:t>
            </a:r>
            <a:endParaRPr/>
          </a:p>
        </p:txBody>
      </p:sp>
      <p:sp>
        <p:nvSpPr>
          <p:cNvPr id="227" name="Google Shape;227;p25"/>
          <p:cNvSpPr/>
          <p:nvPr/>
        </p:nvSpPr>
        <p:spPr>
          <a:xfrm>
            <a:off x="456656" y="5118766"/>
            <a:ext cx="751030" cy="659065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Hollow accent block" id="228" name="Google Shape;228;p25"/>
          <p:cNvSpPr/>
          <p:nvPr/>
        </p:nvSpPr>
        <p:spPr>
          <a:xfrm>
            <a:off x="1779027" y="1160174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5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placeholder" id="234" name="Google Shape;234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1179512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35" name="Google Shape;235;p26"/>
          <p:cNvSpPr/>
          <p:nvPr/>
        </p:nvSpPr>
        <p:spPr>
          <a:xfrm>
            <a:off x="8713227" y="2049174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26"/>
          <p:cNvSpPr/>
          <p:nvPr/>
        </p:nvSpPr>
        <p:spPr>
          <a:xfrm flipH="1">
            <a:off x="1897242" y="2364840"/>
            <a:ext cx="2494930" cy="3139768"/>
          </a:xfrm>
          <a:custGeom>
            <a:rect b="b" l="l" r="r" t="t"/>
            <a:pathLst>
              <a:path extrusionOk="0" h="3139768" w="2494930">
                <a:moveTo>
                  <a:pt x="2000924" y="1087415"/>
                </a:moveTo>
                <a:cubicBezTo>
                  <a:pt x="2030940" y="1087415"/>
                  <a:pt x="2057955" y="1103365"/>
                  <a:pt x="2072963" y="1129282"/>
                </a:cubicBezTo>
                <a:cubicBezTo>
                  <a:pt x="2304085" y="1529014"/>
                  <a:pt x="2304085" y="1529014"/>
                  <a:pt x="2304085" y="1529014"/>
                </a:cubicBezTo>
                <a:cubicBezTo>
                  <a:pt x="2319093" y="1553935"/>
                  <a:pt x="2319093" y="1585834"/>
                  <a:pt x="2304085" y="1610754"/>
                </a:cubicBezTo>
                <a:cubicBezTo>
                  <a:pt x="2072963" y="2010486"/>
                  <a:pt x="2072963" y="2010486"/>
                  <a:pt x="2072963" y="2010486"/>
                </a:cubicBezTo>
                <a:cubicBezTo>
                  <a:pt x="2057955" y="2036404"/>
                  <a:pt x="2030940" y="2052353"/>
                  <a:pt x="2000924" y="2052353"/>
                </a:cubicBezTo>
                <a:cubicBezTo>
                  <a:pt x="1537679" y="2052353"/>
                  <a:pt x="1537679" y="2052353"/>
                  <a:pt x="1537679" y="2052353"/>
                </a:cubicBezTo>
                <a:cubicBezTo>
                  <a:pt x="1508663" y="2052353"/>
                  <a:pt x="1480649" y="2036404"/>
                  <a:pt x="1466641" y="2010486"/>
                </a:cubicBezTo>
                <a:cubicBezTo>
                  <a:pt x="1234518" y="1610754"/>
                  <a:pt x="1234518" y="1610754"/>
                  <a:pt x="1234518" y="1610754"/>
                </a:cubicBezTo>
                <a:cubicBezTo>
                  <a:pt x="1219510" y="1585834"/>
                  <a:pt x="1219510" y="1553935"/>
                  <a:pt x="1234518" y="1529014"/>
                </a:cubicBezTo>
                <a:cubicBezTo>
                  <a:pt x="1466641" y="1129282"/>
                  <a:pt x="1466641" y="1129282"/>
                  <a:pt x="1466641" y="1129282"/>
                </a:cubicBezTo>
                <a:cubicBezTo>
                  <a:pt x="1480649" y="1103365"/>
                  <a:pt x="1508663" y="1087415"/>
                  <a:pt x="1537679" y="1087415"/>
                </a:cubicBezTo>
                <a:cubicBezTo>
                  <a:pt x="2000924" y="1087415"/>
                  <a:pt x="2000924" y="1087415"/>
                  <a:pt x="2000924" y="1087415"/>
                </a:cubicBezTo>
                <a:close/>
                <a:moveTo>
                  <a:pt x="1516872" y="0"/>
                </a:moveTo>
                <a:lnTo>
                  <a:pt x="1481849" y="0"/>
                </a:lnTo>
                <a:lnTo>
                  <a:pt x="1237282" y="0"/>
                </a:lnTo>
                <a:lnTo>
                  <a:pt x="99481" y="0"/>
                </a:lnTo>
                <a:cubicBezTo>
                  <a:pt x="44540" y="0"/>
                  <a:pt x="0" y="44921"/>
                  <a:pt x="0" y="100333"/>
                </a:cubicBezTo>
                <a:lnTo>
                  <a:pt x="0" y="1039826"/>
                </a:lnTo>
                <a:lnTo>
                  <a:pt x="0" y="2099942"/>
                </a:lnTo>
                <a:lnTo>
                  <a:pt x="0" y="3039435"/>
                </a:lnTo>
                <a:cubicBezTo>
                  <a:pt x="0" y="3094847"/>
                  <a:pt x="44540" y="3139768"/>
                  <a:pt x="99481" y="3139768"/>
                </a:cubicBezTo>
                <a:lnTo>
                  <a:pt x="1237282" y="3139768"/>
                </a:lnTo>
                <a:lnTo>
                  <a:pt x="1481849" y="3139768"/>
                </a:lnTo>
                <a:lnTo>
                  <a:pt x="1556045" y="3139768"/>
                </a:lnTo>
                <a:lnTo>
                  <a:pt x="1600213" y="3121251"/>
                </a:lnTo>
                <a:cubicBezTo>
                  <a:pt x="1640826" y="3097545"/>
                  <a:pt x="1675286" y="3063213"/>
                  <a:pt x="1699900" y="3020706"/>
                </a:cubicBezTo>
                <a:cubicBezTo>
                  <a:pt x="1699900" y="3020706"/>
                  <a:pt x="1699900" y="3020706"/>
                  <a:pt x="2458009" y="1709539"/>
                </a:cubicBezTo>
                <a:cubicBezTo>
                  <a:pt x="2507237" y="1627796"/>
                  <a:pt x="2507237" y="1523164"/>
                  <a:pt x="2458009" y="1441420"/>
                </a:cubicBezTo>
                <a:cubicBezTo>
                  <a:pt x="2458009" y="1441420"/>
                  <a:pt x="2458009" y="1441420"/>
                  <a:pt x="1699900" y="130253"/>
                </a:cubicBezTo>
                <a:cubicBezTo>
                  <a:pt x="1662979" y="66493"/>
                  <a:pt x="1603905" y="21126"/>
                  <a:pt x="1535140" y="2427"/>
                </a:cubicBez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rgbClr val="3F3F3F"/>
              </a:gs>
            </a:gsLst>
            <a:lin ang="0" scaled="0"/>
          </a:gradFill>
          <a:ln cap="flat" cmpd="sng" w="9525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t/>
            </a:r>
            <a:endParaRPr b="1" sz="5000">
              <a:solidFill>
                <a:srgbClr val="F2F2F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p26"/>
          <p:cNvSpPr/>
          <p:nvPr/>
        </p:nvSpPr>
        <p:spPr>
          <a:xfrm flipH="1" rot="10800000">
            <a:off x="3915924" y="4962520"/>
            <a:ext cx="476249" cy="424971"/>
          </a:xfrm>
          <a:prstGeom prst="triangle">
            <a:avLst>
              <a:gd fmla="val 100000" name="adj"/>
            </a:avLst>
          </a:prstGeom>
          <a:solidFill>
            <a:schemeClr val="accent1"/>
          </a:solidFill>
          <a:ln cap="flat" cmpd="sng" w="952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26"/>
          <p:cNvSpPr/>
          <p:nvPr>
            <p:ph type="ctrTitle"/>
          </p:nvPr>
        </p:nvSpPr>
        <p:spPr>
          <a:xfrm>
            <a:off x="3866117" y="1816509"/>
            <a:ext cx="4459766" cy="3146839"/>
          </a:xfrm>
          <a:prstGeom prst="roundRect">
            <a:avLst>
              <a:gd fmla="val 2139" name="adj"/>
            </a:avLst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10800000" scaled="0"/>
          </a:gra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0" lIns="180000" spcFirstLastPara="1" rIns="180000" wrap="square" tIns="2880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5000"/>
              <a:buFont typeface="Corbel"/>
              <a:buNone/>
            </a:pPr>
            <a:r>
              <a:rPr lang="en-US"/>
              <a:t>Section Divider Option 2</a:t>
            </a:r>
            <a:endParaRPr/>
          </a:p>
        </p:txBody>
      </p:sp>
      <p:sp>
        <p:nvSpPr>
          <p:cNvPr id="239" name="Google Shape;239;p26"/>
          <p:cNvSpPr txBox="1"/>
          <p:nvPr>
            <p:ph idx="1" type="subTitle"/>
          </p:nvPr>
        </p:nvSpPr>
        <p:spPr>
          <a:xfrm>
            <a:off x="4048124" y="3795246"/>
            <a:ext cx="4000500" cy="997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100"/>
              <a:buNone/>
            </a:pPr>
            <a:r>
              <a:rPr lang="en-US"/>
              <a:t>Lorem ipsum dolor sit amet, consectetur adipiscing elit</a:t>
            </a:r>
            <a:endParaRPr/>
          </a:p>
        </p:txBody>
      </p:sp>
      <p:sp>
        <p:nvSpPr>
          <p:cNvPr id="240" name="Google Shape;240;p26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7"/>
          <p:cNvSpPr txBox="1"/>
          <p:nvPr>
            <p:ph type="title"/>
          </p:nvPr>
        </p:nvSpPr>
        <p:spPr>
          <a:xfrm>
            <a:off x="432000" y="432000"/>
            <a:ext cx="5472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About Us</a:t>
            </a:r>
            <a:endParaRPr/>
          </a:p>
        </p:txBody>
      </p:sp>
      <p:sp>
        <p:nvSpPr>
          <p:cNvPr id="246" name="Google Shape;246;p27"/>
          <p:cNvSpPr txBox="1"/>
          <p:nvPr>
            <p:ph idx="1" type="body"/>
          </p:nvPr>
        </p:nvSpPr>
        <p:spPr>
          <a:xfrm>
            <a:off x="431801" y="1008000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Lorem ipsum dolor sit amet, consectetur adipiscing elit. Etiam aliquet eu mi quis lacinia. Ut fermentum a magna ut.</a:t>
            </a:r>
            <a:endParaRPr/>
          </a:p>
        </p:txBody>
      </p:sp>
      <p:sp>
        <p:nvSpPr>
          <p:cNvPr id="247" name="Google Shape;247;p27"/>
          <p:cNvSpPr txBox="1"/>
          <p:nvPr>
            <p:ph idx="3" type="body"/>
          </p:nvPr>
        </p:nvSpPr>
        <p:spPr>
          <a:xfrm>
            <a:off x="432000" y="2556000"/>
            <a:ext cx="547200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Ut fermentum a magna ut eleifend. Integer convallis suscipit ante eu varius.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Morbi a purus dolor. Suspendisse sit amet ipsum finibus justo viverra blandit.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Ut congue quis tortor eget sodales. </a:t>
            </a:r>
            <a:endParaRPr/>
          </a:p>
        </p:txBody>
      </p:sp>
      <p:pic>
        <p:nvPicPr>
          <p:cNvPr descr="Image placeholder" id="248" name="Google Shape;248;p2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81149" y="1684742"/>
            <a:ext cx="4904790" cy="433376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49" name="Google Shape;249;p27"/>
          <p:cNvSpPr/>
          <p:nvPr/>
        </p:nvSpPr>
        <p:spPr>
          <a:xfrm>
            <a:off x="6490727" y="1236374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7"/>
          <p:cNvSpPr/>
          <p:nvPr/>
        </p:nvSpPr>
        <p:spPr>
          <a:xfrm>
            <a:off x="7459030" y="2460298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7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8"/>
          <p:cNvSpPr txBox="1"/>
          <p:nvPr>
            <p:ph type="title"/>
          </p:nvPr>
        </p:nvSpPr>
        <p:spPr>
          <a:xfrm>
            <a:off x="432000" y="432000"/>
            <a:ext cx="5472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Our Promise</a:t>
            </a:r>
            <a:endParaRPr/>
          </a:p>
        </p:txBody>
      </p:sp>
      <p:sp>
        <p:nvSpPr>
          <p:cNvPr id="257" name="Google Shape;257;p28"/>
          <p:cNvSpPr txBox="1"/>
          <p:nvPr>
            <p:ph idx="1" type="body"/>
          </p:nvPr>
        </p:nvSpPr>
        <p:spPr>
          <a:xfrm>
            <a:off x="431801" y="1008000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Lorem ipsum dolor sit amet, consectetur adipiscing elit. Etiam aliquet eu mi quis lacinia. Ut fermentum a magna ut.</a:t>
            </a:r>
            <a:endParaRPr/>
          </a:p>
        </p:txBody>
      </p:sp>
      <p:sp>
        <p:nvSpPr>
          <p:cNvPr id="258" name="Google Shape;258;p28"/>
          <p:cNvSpPr txBox="1"/>
          <p:nvPr>
            <p:ph idx="3" type="body"/>
          </p:nvPr>
        </p:nvSpPr>
        <p:spPr>
          <a:xfrm>
            <a:off x="432000" y="2556000"/>
            <a:ext cx="547200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Ut fermentum a magna ut eleifend. Integer convallis suscipit ante eu varius.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Morbi a purus dolor. Suspendisse sit amet ipsum finibus justo viverra blandit.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Ut congue quis tortor eget sodales. </a:t>
            </a:r>
            <a:endParaRPr/>
          </a:p>
        </p:txBody>
      </p:sp>
      <p:pic>
        <p:nvPicPr>
          <p:cNvPr descr="Slide image" id="259" name="Google Shape;259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2692" y="432000"/>
            <a:ext cx="5511800" cy="57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8"/>
          <p:cNvSpPr/>
          <p:nvPr/>
        </p:nvSpPr>
        <p:spPr>
          <a:xfrm>
            <a:off x="5363366" y="4974898"/>
            <a:ext cx="1838651" cy="1613506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8"/>
          <p:cNvSpPr/>
          <p:nvPr/>
        </p:nvSpPr>
        <p:spPr>
          <a:xfrm>
            <a:off x="6650080" y="4752199"/>
            <a:ext cx="1103873" cy="968702"/>
          </a:xfrm>
          <a:custGeom>
            <a:rect b="b" l="l" r="r" t="t"/>
            <a:pathLst>
              <a:path extrusionOk="0" h="968" w="1099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8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9"/>
          <p:cNvSpPr txBox="1"/>
          <p:nvPr>
            <p:ph type="title"/>
          </p:nvPr>
        </p:nvSpPr>
        <p:spPr>
          <a:xfrm>
            <a:off x="432000" y="432000"/>
            <a:ext cx="5472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Our Product</a:t>
            </a:r>
            <a:endParaRPr/>
          </a:p>
        </p:txBody>
      </p:sp>
      <p:sp>
        <p:nvSpPr>
          <p:cNvPr id="268" name="Google Shape;268;p29"/>
          <p:cNvSpPr txBox="1"/>
          <p:nvPr>
            <p:ph idx="1" type="body"/>
          </p:nvPr>
        </p:nvSpPr>
        <p:spPr>
          <a:xfrm>
            <a:off x="431801" y="1008000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Lorem ipsum dolor sit amet, consectetur adipiscing elit. Etiam aliquet eu mi quis lacinia. Ut fermentum a magna ut.</a:t>
            </a:r>
            <a:endParaRPr/>
          </a:p>
        </p:txBody>
      </p:sp>
      <p:sp>
        <p:nvSpPr>
          <p:cNvPr id="269" name="Google Shape;269;p29"/>
          <p:cNvSpPr txBox="1"/>
          <p:nvPr>
            <p:ph idx="3" type="body"/>
          </p:nvPr>
        </p:nvSpPr>
        <p:spPr>
          <a:xfrm>
            <a:off x="432000" y="2556000"/>
            <a:ext cx="547200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Ut fermentum a magna ut eleifend. Integer convallis suscipit ante eu varius.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Morbi a purus dolor. Suspendisse sit amet ipsum finibus justo viverra blandit.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Ut congue quis tortor eget sodales. </a:t>
            </a:r>
            <a:endParaRPr/>
          </a:p>
        </p:txBody>
      </p:sp>
      <p:pic>
        <p:nvPicPr>
          <p:cNvPr descr="Image plaeceholder left" id="270" name="Google Shape;270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2170" y="2376298"/>
            <a:ext cx="2405261" cy="21252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pic>
        <p:nvPicPr>
          <p:cNvPr descr="Image placeholder bottom" id="271" name="Google Shape;271;p29"/>
          <p:cNvPicPr preferRelativeResize="0"/>
          <p:nvPr>
            <p:ph idx="5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12419" y="3552739"/>
            <a:ext cx="2405261" cy="21252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pic>
        <p:nvPicPr>
          <p:cNvPr descr="Image placeholder top" id="272" name="Google Shape;272;p29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12420" y="1176148"/>
            <a:ext cx="2405261" cy="21252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73" name="Google Shape;273;p29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0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Comparison</a:t>
            </a:r>
            <a:endParaRPr/>
          </a:p>
        </p:txBody>
      </p:sp>
      <p:sp>
        <p:nvSpPr>
          <p:cNvPr id="279" name="Google Shape;279;p30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Lorem ipsum dolor sit amet, consectetur adipiscing elit. </a:t>
            </a:r>
            <a:endParaRPr/>
          </a:p>
        </p:txBody>
      </p:sp>
      <p:sp>
        <p:nvSpPr>
          <p:cNvPr id="280" name="Google Shape;280;p30"/>
          <p:cNvSpPr txBox="1"/>
          <p:nvPr>
            <p:ph idx="2" type="body"/>
          </p:nvPr>
        </p:nvSpPr>
        <p:spPr>
          <a:xfrm>
            <a:off x="432000" y="2459263"/>
            <a:ext cx="54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/>
              <a:t>Proseware</a:t>
            </a:r>
            <a:endParaRPr/>
          </a:p>
        </p:txBody>
      </p:sp>
      <p:sp>
        <p:nvSpPr>
          <p:cNvPr id="281" name="Google Shape;281;p30"/>
          <p:cNvSpPr txBox="1"/>
          <p:nvPr>
            <p:ph idx="3" type="body"/>
          </p:nvPr>
        </p:nvSpPr>
        <p:spPr>
          <a:xfrm>
            <a:off x="432000" y="2967097"/>
            <a:ext cx="5472000" cy="18828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Nulla a erat eget nunc hendrerit ultrices eu nec nulla. Donec viverra leo aliquet, auctor quam id, convallis orci. 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n-US"/>
              <a:t>Sed in molestie est. Cras ornare turpis at ligula posuere, sit amet accumsan neque lobortis.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n-US"/>
              <a:t>Maecenas mattis risus ligula, sed ullamcorper nunc efficitur sed. </a:t>
            </a:r>
            <a:endParaRPr/>
          </a:p>
        </p:txBody>
      </p:sp>
      <p:sp>
        <p:nvSpPr>
          <p:cNvPr id="282" name="Google Shape;282;p30"/>
          <p:cNvSpPr txBox="1"/>
          <p:nvPr>
            <p:ph idx="4" type="body"/>
          </p:nvPr>
        </p:nvSpPr>
        <p:spPr>
          <a:xfrm>
            <a:off x="6300000" y="2459788"/>
            <a:ext cx="5472000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/>
              <a:t>Competitive Service</a:t>
            </a:r>
            <a:endParaRPr/>
          </a:p>
        </p:txBody>
      </p:sp>
      <p:sp>
        <p:nvSpPr>
          <p:cNvPr id="283" name="Google Shape;283;p30"/>
          <p:cNvSpPr txBox="1"/>
          <p:nvPr>
            <p:ph idx="5" type="body"/>
          </p:nvPr>
        </p:nvSpPr>
        <p:spPr>
          <a:xfrm>
            <a:off x="6299887" y="2963789"/>
            <a:ext cx="5472113" cy="18839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n-US"/>
              <a:t>Praesent venenatis quam tortor, viverra nunc rutrum. 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n-US"/>
              <a:t>Maecenas malesuada ultricies sapien sit amet pharetra. 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n-US"/>
              <a:t>Nunc tempus, risus sodales hendrerit, arcu dolor commodo libero, a sollicitudin quam nulla quis lectus. In at porta mauris. </a:t>
            </a:r>
            <a:endParaRPr/>
          </a:p>
        </p:txBody>
      </p:sp>
      <p:sp>
        <p:nvSpPr>
          <p:cNvPr id="284" name="Google Shape;284;p30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1"/>
          <p:cNvSpPr txBox="1"/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Chart Options</a:t>
            </a:r>
            <a:endParaRPr/>
          </a:p>
        </p:txBody>
      </p:sp>
      <p:sp>
        <p:nvSpPr>
          <p:cNvPr id="290" name="Google Shape;290;p31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Lorem ipsum dolor sit amet, consectetur adipiscing elit. </a:t>
            </a:r>
            <a:endParaRPr/>
          </a:p>
        </p:txBody>
      </p:sp>
      <p:sp>
        <p:nvSpPr>
          <p:cNvPr id="291" name="Google Shape;291;p31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2" name="Google Shape;292;p31" title="Gross Revenue Placeholder Chart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800" y="1511300"/>
            <a:ext cx="3600450" cy="467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1" title="Gross Revenue Placeholder Chart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02125" y="1511300"/>
            <a:ext cx="3600450" cy="467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1" title="Gross Revenue Placeholder Chart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72450" y="1511300"/>
            <a:ext cx="3598863" cy="46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/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n-US"/>
              <a:t>Table</a:t>
            </a:r>
            <a:endParaRPr/>
          </a:p>
        </p:txBody>
      </p:sp>
      <p:sp>
        <p:nvSpPr>
          <p:cNvPr id="300" name="Google Shape;300;p32"/>
          <p:cNvSpPr txBox="1"/>
          <p:nvPr>
            <p:ph idx="1" type="body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Lorem ipsum dolor sit amet, consectetur adipiscing elit. </a:t>
            </a:r>
            <a:endParaRPr/>
          </a:p>
        </p:txBody>
      </p:sp>
      <p:graphicFrame>
        <p:nvGraphicFramePr>
          <p:cNvPr id="301" name="Google Shape;301;p32"/>
          <p:cNvGraphicFramePr/>
          <p:nvPr/>
        </p:nvGraphicFramePr>
        <p:xfrm>
          <a:off x="431801" y="1614845"/>
          <a:ext cx="3000000" cy="3000000"/>
        </p:xfrm>
        <a:graphic>
          <a:graphicData uri="http://schemas.openxmlformats.org/drawingml/2006/table">
            <a:tbl>
              <a:tblPr firstCol="1" firstRow="1">
                <a:noFill/>
                <a:tableStyleId>{CD04A2B8-098D-4C5A-A17B-E4203D177B0A}</a:tableStyleId>
              </a:tblPr>
              <a:tblGrid>
                <a:gridCol w="1618350"/>
                <a:gridCol w="1618350"/>
                <a:gridCol w="1618350"/>
                <a:gridCol w="1618350"/>
                <a:gridCol w="1618350"/>
                <a:gridCol w="1618350"/>
                <a:gridCol w="1618350"/>
              </a:tblGrid>
              <a:tr h="612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Vendors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Users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Consultants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Ad Buyers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Gross Revenue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Company Revenue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rgbClr val="3F3F3F"/>
                          </a:solidFill>
                        </a:rPr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2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rgbClr val="3F3F3F"/>
                          </a:solidFill>
                        </a:rPr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100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50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$6,750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$1,013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rgbClr val="3F3F3F"/>
                          </a:solidFill>
                        </a:rPr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50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500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60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500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$33,750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$5,063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rgbClr val="3F3F3F"/>
                          </a:solidFill>
                        </a:rPr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200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2000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100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5000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$135,000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$20,250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 u="none" cap="none" strike="noStrike">
                          <a:solidFill>
                            <a:srgbClr val="3F3F3F"/>
                          </a:solidFill>
                        </a:rPr>
                        <a:t>20YY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400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4000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120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50000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$270,000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>
                          <a:solidFill>
                            <a:srgbClr val="3F3F3F"/>
                          </a:solidFill>
                        </a:rPr>
                        <a:t>$40,500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02" name="Google Shape;302;p32"/>
          <p:cNvSpPr/>
          <p:nvPr>
            <p:ph idx="12" type="sldNum"/>
          </p:nvPr>
        </p:nvSpPr>
        <p:spPr>
          <a:xfrm>
            <a:off x="11727656" y="6277243"/>
            <a:ext cx="464344" cy="400188"/>
          </a:xfrm>
          <a:prstGeom prst="roundRect">
            <a:avLst>
              <a:gd fmla="val 9526" name="adj"/>
            </a:avLst>
          </a:prstGeom>
          <a:gradFill>
            <a:gsLst>
              <a:gs pos="0">
                <a:srgbClr val="3F3F3F"/>
              </a:gs>
              <a:gs pos="20000">
                <a:srgbClr val="3F3F3F"/>
              </a:gs>
              <a:gs pos="82000">
                <a:schemeClr val="dk1"/>
              </a:gs>
              <a:gs pos="100000">
                <a:schemeClr val="dk1"/>
              </a:gs>
            </a:gsLst>
            <a:lin ang="3000000" scaled="0"/>
          </a:gra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29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